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9F79-A5E0-4638-B295-88450A1B25C4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E7316-D753-406D-83B5-6B089D22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79F79-A5E0-4638-B295-88450A1B25C4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E7316-D753-406D-83B5-6B089D22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1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5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4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5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ЗДРАВЕЙ ЖИВОТ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7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ЗДРАВЕЙ ЖИВОТ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0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ЕЛЕКТРИЧЕСТВОТО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ЕЛЕКТРИЧЕСТВОТО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2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ЕЛЕКТРИЧЕСТВОТО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8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ЕЛЕКТРИЧЕСТВОТО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МИКРОКОНТРОЛЕРИТЕ – КАКВО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МИКРОКОНТРОЛЕРИТЕ – КАК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ARDUINO ( OUTPUT )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32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ARDUINO ( INPUT )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80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8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АРДУИНО ПЛАТКИ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9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АРДУИНО УНО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94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АРДУИНО УНО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22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СРЕДАТА ЗА ПРОГРАМИРАНЕ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СРЕДАТА ЗА ПРОГРАМИРАНЕ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ЕЗИК ЗА ПРОГРАМИРАНЕ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9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ЕЗИК ЗА ПРОГРАМИРАНЕ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3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ФАЗИ НА ПРОГРАМИРАНЕ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3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СТРУКТУРА НА ПРОГРАМАТА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62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ПОЛЕЗНА ИНФОРМАЦИЯ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ПЛАТКАТА БРЕДБОРД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5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КУРСЪТ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6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ПЛАТКАТА БРЕДБОРД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2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digitalWrite(pinNomer, systoyanie)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СВЕТОДИОДИ (LEDs)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8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digitalWrite(pinNomer, systoyanie);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01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СЪПРОТИВЛЕНИЯ, ЦВЕТЕН КОД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2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СЪПРОТИВЛЕНИЯ, ИЗБОР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0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DigitalWrite - Упражнение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9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ПРОГРАМАТА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ДНЕС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Arial" pitchFamily="18"/>
              </a:rPr>
              <a:t>КАКВО ВКЛЮЧВА КОМПЛЕКТА</a:t>
            </a:r>
            <a:endParaRPr lang="en-US">
              <a:latin typeface="Arial" pitchFamily="1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7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Custom</PresentationFormat>
  <Paragraphs>32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КУРСЪТ</vt:lpstr>
      <vt:lpstr>ПРОГРАМАТА</vt:lpstr>
      <vt:lpstr>ДНЕС</vt:lpstr>
      <vt:lpstr>КАКВО ВКЛЮЧВА КОМПЛЕКТА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ЗДРАВЕЙ ЖИВОТ</vt:lpstr>
      <vt:lpstr>ЗДРАВЕЙ ЖИВОТ</vt:lpstr>
      <vt:lpstr>PowerPoint Presentation</vt:lpstr>
      <vt:lpstr>ЕЛЕКТРИЧЕСТВОТО</vt:lpstr>
      <vt:lpstr>ЕЛЕКТРИЧЕСТВОТО</vt:lpstr>
      <vt:lpstr>ЕЛЕКТРИЧЕСТВОТО</vt:lpstr>
      <vt:lpstr>ЕЛЕКТРИЧЕСТВОТО</vt:lpstr>
      <vt:lpstr>МИКРОКОНТРОЛЕРИТЕ – КАКВО</vt:lpstr>
      <vt:lpstr>МИКРОКОНТРОЛЕРИТЕ – КАК</vt:lpstr>
      <vt:lpstr>ARDUINO ( OUTPUT )</vt:lpstr>
      <vt:lpstr>ARDUINO ( INPUT )</vt:lpstr>
      <vt:lpstr>PowerPoint Presentation</vt:lpstr>
      <vt:lpstr>АРДУИНО ПЛАТКИ</vt:lpstr>
      <vt:lpstr>АРДУИНО УНО</vt:lpstr>
      <vt:lpstr>АРДУИНО УНО</vt:lpstr>
      <vt:lpstr>СРЕДАТА ЗА ПРОГРАМИРАНЕ</vt:lpstr>
      <vt:lpstr>СРЕДАТА ЗА ПРОГРАМИРАНЕ</vt:lpstr>
      <vt:lpstr>ЕЗИК ЗА ПРОГРАМИРАНЕ</vt:lpstr>
      <vt:lpstr>ЕЗИК ЗА ПРОГРАМИРАНЕ</vt:lpstr>
      <vt:lpstr>ФАЗИ НА ПРОГРАМИРАНЕ</vt:lpstr>
      <vt:lpstr>СТРУКТУРА НА ПРОГРАМАТА</vt:lpstr>
      <vt:lpstr>ПОЛЕЗНА ИНФОРМАЦИЯ</vt:lpstr>
      <vt:lpstr>ПЛАТКАТА БРЕДБОРД</vt:lpstr>
      <vt:lpstr>ПЛАТКАТА БРЕДБОРД</vt:lpstr>
      <vt:lpstr>digitalWrite(pinNomer, systoyanie)</vt:lpstr>
      <vt:lpstr>СВЕТОДИОДИ (LEDs)</vt:lpstr>
      <vt:lpstr>digitalWrite(pinNomer, systoyanie);</vt:lpstr>
      <vt:lpstr>СЪПРОТИВЛЕНИЯ, ЦВЕТЕН КОД</vt:lpstr>
      <vt:lpstr>СЪПРОТИВЛЕНИЯ, ИЗБОР</vt:lpstr>
      <vt:lpstr>DigitalWrite - Упражнение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Durankiev</dc:creator>
  <cp:lastModifiedBy>George Durankiev</cp:lastModifiedBy>
  <cp:revision>1</cp:revision>
  <dcterms:created xsi:type="dcterms:W3CDTF">2016-03-16T11:27:23Z</dcterms:created>
  <dcterms:modified xsi:type="dcterms:W3CDTF">2016-03-16T11:27:23Z</dcterms:modified>
</cp:coreProperties>
</file>